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1" r:id="rId6"/>
    <p:sldId id="262" r:id="rId7"/>
    <p:sldId id="264" r:id="rId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21" autoAdjust="0"/>
    <p:restoredTop sz="94660"/>
  </p:normalViewPr>
  <p:slideViewPr>
    <p:cSldViewPr>
      <p:cViewPr varScale="1">
        <p:scale>
          <a:sx n="29" d="100"/>
          <a:sy n="29" d="100"/>
        </p:scale>
        <p:origin x="-90" y="-16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EE146E-9699-4FEE-8D71-0F22F227F44C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AD0B8C-E710-4EA8-9D24-5B5044B0AB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1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0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4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6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8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6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5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F24C-296E-493F-9D83-263E0FD3520A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01CA-0282-4994-AFE0-818E6DEB5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NNMoney.com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en.wikipedia.org/wiki/Malcolm_Baldrige_National_Quality_Aw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America's_Promise" TargetMode="External"/><Relationship Id="rId5" Type="http://schemas.openxmlformats.org/officeDocument/2006/relationships/hyperlink" Target="https://en.wikipedia.org/wiki/Morgan_Quitno" TargetMode="External"/><Relationship Id="rId4" Type="http://schemas.openxmlformats.org/officeDocument/2006/relationships/hyperlink" Target="https://en.wikipedia.org/wiki/Money_Magaz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25" y="6910712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 dirty="0"/>
              <a:t>Coral </a:t>
            </a:r>
            <a:r>
              <a:rPr lang="en-US" b="1" spc="300" dirty="0" smtClean="0"/>
              <a:t>Springs, Florida </a:t>
            </a:r>
            <a:r>
              <a:rPr lang="en-US" b="1" spc="300" dirty="0"/>
              <a:t>was ranked as 27</a:t>
            </a:r>
            <a:r>
              <a:rPr lang="en-US" b="1" spc="300" baseline="30000" dirty="0"/>
              <a:t>th</a:t>
            </a:r>
            <a:r>
              <a:rPr lang="en-US" b="1" spc="300" dirty="0"/>
              <a:t> best city in the US by Money Magazine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 dirty="0"/>
              <a:t>Property is in “A” rated school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300" dirty="0"/>
              <a:t>10</a:t>
            </a:r>
            <a:r>
              <a:rPr lang="en-US" b="1" spc="300" baseline="30000" dirty="0"/>
              <a:t>th</a:t>
            </a:r>
            <a:r>
              <a:rPr lang="en-US" b="1" spc="300" dirty="0"/>
              <a:t> Safest city in the USA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73025"/>
            <a:ext cx="567133" cy="773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287" y="8305800"/>
            <a:ext cx="2136531" cy="70788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just"/>
            <a:r>
              <a:rPr lang="en-US" sz="1000" b="1" dirty="0"/>
              <a:t>Property Income Investors</a:t>
            </a:r>
          </a:p>
          <a:p>
            <a:pPr algn="just"/>
            <a:r>
              <a:rPr lang="en-US" sz="1000" dirty="0"/>
              <a:t>7301 Wiles Road</a:t>
            </a:r>
          </a:p>
          <a:p>
            <a:pPr algn="just"/>
            <a:r>
              <a:rPr lang="en-US" sz="1000" dirty="0"/>
              <a:t>Suite 108</a:t>
            </a:r>
          </a:p>
          <a:p>
            <a:pPr algn="just"/>
            <a:r>
              <a:rPr lang="en-US" sz="1000" dirty="0"/>
              <a:t>Coral Springs, FL 33067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9525" y="4419600"/>
            <a:ext cx="6877050" cy="24314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$460,000 – Closing March 2018  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Turn-key Duplex in the heart of Coral Springs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 – 3 Bedroom/2 Bathroom home with private 2 car garages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Private Pool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Fenced-in Yard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Waterfront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Purchased at $137 per square foot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816" y="3733800"/>
            <a:ext cx="3023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9007-9009 NW 38</a:t>
            </a:r>
            <a:r>
              <a:rPr lang="en-US" sz="2000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Drive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Coral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Springs, FL 33065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79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23863"/>
            <a:ext cx="5400675" cy="829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44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89" y="6553200"/>
            <a:ext cx="3558302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3459480" cy="2565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69" y="3200399"/>
            <a:ext cx="3555091" cy="256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6553200"/>
            <a:ext cx="3459480" cy="2594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0"/>
            <a:ext cx="3409950" cy="259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2667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are in great condition, exterior and interior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943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Large, spacious open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5140642"/>
            <a:ext cx="5337810" cy="4003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6322" cy="4258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1010" y="32004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pool is for exclusive use of one half of the duplex.  The other unit has a fence with a large, private yard.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9050" y="6845082"/>
            <a:ext cx="687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73025"/>
            <a:ext cx="567133" cy="773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287" y="8305800"/>
            <a:ext cx="2136531" cy="70788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just"/>
            <a:r>
              <a:rPr lang="en-US" sz="1000" b="1" dirty="0"/>
              <a:t>Property Income Investors</a:t>
            </a:r>
          </a:p>
          <a:p>
            <a:pPr algn="just"/>
            <a:r>
              <a:rPr lang="en-US" sz="1000" dirty="0"/>
              <a:t>7301 Wiles Road</a:t>
            </a:r>
          </a:p>
          <a:p>
            <a:pPr algn="just"/>
            <a:r>
              <a:rPr lang="en-US" sz="1000" dirty="0"/>
              <a:t>Suite 108</a:t>
            </a:r>
          </a:p>
          <a:p>
            <a:pPr algn="just"/>
            <a:r>
              <a:rPr lang="en-US" sz="1000" dirty="0"/>
              <a:t>Coral Springs, FL 33067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3691890" cy="317881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152400" y="403859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Coral Springs was ranked as the 27th best city in the United States in which to live by </a:t>
            </a:r>
            <a:r>
              <a:rPr lang="en-US" dirty="0">
                <a:hlinkClick r:id="rId4" tooltip="Money Magazine"/>
              </a:rPr>
              <a:t>Money Magazine</a:t>
            </a:r>
            <a:r>
              <a:rPr lang="en-US" dirty="0"/>
              <a:t> in 2006; was named the 10th safest city in the US by </a:t>
            </a:r>
            <a:r>
              <a:rPr lang="en-US" dirty="0">
                <a:hlinkClick r:id="rId5" tooltip="Morgan Quitno"/>
              </a:rPr>
              <a:t>Morgan Quitno</a:t>
            </a:r>
            <a:r>
              <a:rPr lang="en-US" dirty="0"/>
              <a:t> in 2007; and was a multiple recipient of </a:t>
            </a:r>
            <a:r>
              <a:rPr lang="en-US" dirty="0">
                <a:hlinkClick r:id="rId6" tooltip="America's Promise"/>
              </a:rPr>
              <a:t>America's Promise</a:t>
            </a:r>
            <a:r>
              <a:rPr lang="en-US" dirty="0"/>
              <a:t> "100 Best Cities for Young People" award, identified by the group as a three-time winner in 2008.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2007, Coral Springs became the first state or local government in the nation to receive the </a:t>
            </a:r>
            <a:r>
              <a:rPr lang="en-US" dirty="0">
                <a:hlinkClick r:id="rId7" tooltip="Malcolm Baldrige National Quality Award"/>
              </a:rPr>
              <a:t>Malcolm Baldrige National Quality Award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2010, </a:t>
            </a:r>
            <a:r>
              <a:rPr lang="en-US" dirty="0">
                <a:hlinkClick r:id="rId8" tooltip="CNNMoney.com"/>
              </a:rPr>
              <a:t>CNNMoney.com</a:t>
            </a:r>
            <a:r>
              <a:rPr lang="en-US" dirty="0"/>
              <a:t> listed Coral Springs as the 44th best place to live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830754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9050" y="6845082"/>
            <a:ext cx="687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73025"/>
            <a:ext cx="567133" cy="773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287" y="8305800"/>
            <a:ext cx="2136531" cy="70788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just"/>
            <a:r>
              <a:rPr lang="en-US" sz="1000" b="1" dirty="0"/>
              <a:t>Property Income Investors</a:t>
            </a:r>
          </a:p>
          <a:p>
            <a:pPr algn="just"/>
            <a:r>
              <a:rPr lang="en-US" sz="1000" dirty="0"/>
              <a:t>7301 Wiles Road</a:t>
            </a:r>
          </a:p>
          <a:p>
            <a:pPr algn="just"/>
            <a:r>
              <a:rPr lang="en-US" sz="1000" dirty="0"/>
              <a:t>Suite 108</a:t>
            </a:r>
          </a:p>
          <a:p>
            <a:pPr algn="just"/>
            <a:r>
              <a:rPr lang="en-US" sz="1000" dirty="0"/>
              <a:t>Coral Springs, FL 33067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359" y="152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Comparable Properties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349" r="28827" b="224"/>
          <a:stretch/>
        </p:blipFill>
        <p:spPr>
          <a:xfrm>
            <a:off x="231831" y="601981"/>
            <a:ext cx="2383866" cy="3704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9" y="4295770"/>
            <a:ext cx="654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property was purchased in August 2017 at $540,000.  It is a </a:t>
            </a:r>
            <a:r>
              <a:rPr lang="en-US" dirty="0"/>
              <a:t>Q</a:t>
            </a:r>
            <a:r>
              <a:rPr lang="en-US" dirty="0" smtClean="0"/>
              <a:t>uadplex on the same street as our property under contract.  It was purchased at $172/square foot.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9818" y="16002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Built </a:t>
            </a:r>
            <a:r>
              <a:rPr lang="en-US" dirty="0" smtClean="0"/>
              <a:t>in 1972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2 Tenants in place at time of </a:t>
            </a:r>
            <a:r>
              <a:rPr lang="en-US" dirty="0" smtClean="0"/>
              <a:t>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on the market for 13 days before selling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984812">
            <a:off x="418369" y="1825067"/>
            <a:ext cx="2904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Comparable Property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9818" y="63311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4360 Riverside Drive, Coral Springs, FL 33065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1" y="5343279"/>
            <a:ext cx="3174309" cy="2105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0510" y="58674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Built </a:t>
            </a:r>
            <a:r>
              <a:rPr lang="en-US" dirty="0" smtClean="0"/>
              <a:t>in </a:t>
            </a:r>
            <a:r>
              <a:rPr lang="en-US" dirty="0" smtClean="0"/>
              <a:t>1980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on the market for 23 days before selling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54718" y="532869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11191 NW 35th Place, Coral Springs, FL 33065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984812">
            <a:off x="454179" y="5897147"/>
            <a:ext cx="2904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Comparable Property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219" y="7382470"/>
            <a:ext cx="654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property was purchased </a:t>
            </a:r>
            <a:r>
              <a:rPr lang="en-US" dirty="0" smtClean="0"/>
              <a:t>in 2017 </a:t>
            </a:r>
            <a:r>
              <a:rPr lang="en-US" dirty="0" smtClean="0"/>
              <a:t>at </a:t>
            </a:r>
            <a:r>
              <a:rPr lang="en-US" dirty="0" smtClean="0"/>
              <a:t>$</a:t>
            </a:r>
            <a:r>
              <a:rPr lang="en-US" dirty="0" smtClean="0"/>
              <a:t>280</a:t>
            </a:r>
            <a:r>
              <a:rPr lang="en-US" dirty="0" smtClean="0"/>
              <a:t>,000</a:t>
            </a:r>
            <a:r>
              <a:rPr lang="en-US" dirty="0" smtClean="0"/>
              <a:t>.  It is a </a:t>
            </a:r>
            <a:r>
              <a:rPr lang="en-US" dirty="0" smtClean="0"/>
              <a:t>duplex , as is </a:t>
            </a:r>
            <a:r>
              <a:rPr lang="en-US" dirty="0" smtClean="0"/>
              <a:t>our property under contract.  It was purchased at $</a:t>
            </a:r>
            <a:r>
              <a:rPr lang="en-US" dirty="0" smtClean="0"/>
              <a:t>163/square foot.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1211579"/>
            <a:ext cx="4884163" cy="3817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9050" y="6845082"/>
            <a:ext cx="687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73025"/>
            <a:ext cx="567133" cy="773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287" y="8305800"/>
            <a:ext cx="2136531" cy="70788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just"/>
            <a:r>
              <a:rPr lang="en-US" sz="1000" b="1" dirty="0"/>
              <a:t>Property Income Investors</a:t>
            </a:r>
          </a:p>
          <a:p>
            <a:pPr algn="just"/>
            <a:r>
              <a:rPr lang="en-US" sz="1000" dirty="0"/>
              <a:t>7301 Wiles Road</a:t>
            </a:r>
          </a:p>
          <a:p>
            <a:pPr algn="just"/>
            <a:r>
              <a:rPr lang="en-US" sz="1000" dirty="0"/>
              <a:t>Suite 108</a:t>
            </a:r>
          </a:p>
          <a:p>
            <a:pPr algn="just"/>
            <a:r>
              <a:rPr lang="en-US" sz="1000" dirty="0"/>
              <a:t>Coral Springs, FL 33067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714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Comparable Properties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132047"/>
            <a:ext cx="654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property was purchased in August 2017 at </a:t>
            </a:r>
            <a:r>
              <a:rPr lang="en-US" dirty="0" smtClean="0"/>
              <a:t>$195,000 in only 2 days on the market, $5,100 over asking price.  </a:t>
            </a:r>
            <a:r>
              <a:rPr lang="en-US" dirty="0" smtClean="0"/>
              <a:t>It </a:t>
            </a:r>
            <a:r>
              <a:rPr lang="en-US" dirty="0" smtClean="0"/>
              <a:t>was purchased at $169 per square foot.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5522" y="1183719"/>
            <a:ext cx="1716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Built </a:t>
            </a:r>
            <a:r>
              <a:rPr lang="en-US" dirty="0" smtClean="0"/>
              <a:t>in </a:t>
            </a:r>
            <a:r>
              <a:rPr lang="en-US" dirty="0" smtClean="0"/>
              <a:t>1985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on the market for 2 days before selling  $5,100 over asking price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984812">
            <a:off x="1139510" y="2628321"/>
            <a:ext cx="392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Comparable Property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056525"/>
            <a:ext cx="483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2593 NW 99</a:t>
            </a:r>
            <a:r>
              <a:rPr lang="en-US" baseline="30000" dirty="0" smtClean="0"/>
              <a:t>th</a:t>
            </a:r>
            <a:r>
              <a:rPr lang="en-US" dirty="0" smtClean="0"/>
              <a:t> Avenue, </a:t>
            </a:r>
            <a:r>
              <a:rPr lang="en-US" dirty="0"/>
              <a:t>Coral Springs, FL 33065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03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356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13</cp:revision>
  <cp:lastPrinted>2018-02-08T20:22:54Z</cp:lastPrinted>
  <dcterms:created xsi:type="dcterms:W3CDTF">2018-02-07T19:04:43Z</dcterms:created>
  <dcterms:modified xsi:type="dcterms:W3CDTF">2018-02-09T16:17:30Z</dcterms:modified>
</cp:coreProperties>
</file>